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9" r:id="rId6"/>
    <p:sldId id="260" r:id="rId7"/>
    <p:sldId id="261" r:id="rId8"/>
    <p:sldId id="271" r:id="rId9"/>
    <p:sldId id="272" r:id="rId10"/>
    <p:sldId id="270" r:id="rId11"/>
    <p:sldId id="269" r:id="rId12"/>
    <p:sldId id="26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52E15DEA-0DB0-4972-A039-16D72CA04279}"/>
    <pc:docChg chg="modSld">
      <pc:chgData name="Ben Nienhuis" userId="2c6c04f1-77c7-44b5-a463-93386779ab63" providerId="ADAL" clId="{52E15DEA-0DB0-4972-A039-16D72CA04279}" dt="2024-03-28T09:14:09.888" v="58" actId="20577"/>
      <pc:docMkLst>
        <pc:docMk/>
      </pc:docMkLst>
      <pc:sldChg chg="modSp modAnim">
        <pc:chgData name="Ben Nienhuis" userId="2c6c04f1-77c7-44b5-a463-93386779ab63" providerId="ADAL" clId="{52E15DEA-0DB0-4972-A039-16D72CA04279}" dt="2024-03-28T09:14:09.888" v="58" actId="20577"/>
        <pc:sldMkLst>
          <pc:docMk/>
          <pc:sldMk cId="1650583079" sldId="259"/>
        </pc:sldMkLst>
        <pc:spChg chg="mod">
          <ac:chgData name="Ben Nienhuis" userId="2c6c04f1-77c7-44b5-a463-93386779ab63" providerId="ADAL" clId="{52E15DEA-0DB0-4972-A039-16D72CA04279}" dt="2024-03-28T09:14:09.888" v="58" actId="20577"/>
          <ac:spMkLst>
            <pc:docMk/>
            <pc:sldMk cId="1650583079" sldId="259"/>
            <ac:spMk id="4" creationId="{1013CFA5-D430-DA73-1014-E14588D683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1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55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1000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649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3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101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44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59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EhWJhu8S10?feature=oembed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bMRp2bTykz8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uYcri3FzcI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4CA4255-7712-17B5-AE1E-FB3ECC74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63" y="822813"/>
            <a:ext cx="10039350" cy="139065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95AFA43-6799-7489-2E08-A41BEE90102A}"/>
              </a:ext>
            </a:extLst>
          </p:cNvPr>
          <p:cNvSpPr txBox="1"/>
          <p:nvPr/>
        </p:nvSpPr>
        <p:spPr>
          <a:xfrm>
            <a:off x="4208584" y="4644538"/>
            <a:ext cx="465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PERIODE 4 VERZORGEN GEWAS 1 </a:t>
            </a:r>
          </a:p>
        </p:txBody>
      </p:sp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4  </a:t>
            </a:r>
          </a:p>
          <a:p>
            <a:endParaRPr lang="nl-NL" sz="2400" dirty="0"/>
          </a:p>
          <a:p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28/3 Les 1 Wat is Vertical </a:t>
            </a:r>
            <a:r>
              <a:rPr lang="nl-NL" sz="2400" dirty="0" err="1"/>
              <a:t>Farming</a:t>
            </a:r>
            <a:endParaRPr lang="nl-NL" sz="2400" dirty="0"/>
          </a:p>
          <a:p>
            <a:r>
              <a:rPr lang="nl-NL" sz="2400" dirty="0"/>
              <a:t>04/4 Les 2 Opzetten practicum</a:t>
            </a:r>
          </a:p>
          <a:p>
            <a:r>
              <a:rPr lang="nl-NL" sz="2400" dirty="0"/>
              <a:t>11/4 Les 3 Practicum &amp; High Tech </a:t>
            </a:r>
            <a:r>
              <a:rPr lang="nl-NL" sz="2400" dirty="0" err="1"/>
              <a:t>Horticulture</a:t>
            </a:r>
            <a:endParaRPr lang="nl-NL" sz="2400" dirty="0"/>
          </a:p>
          <a:p>
            <a:r>
              <a:rPr lang="nl-NL" sz="2400" dirty="0"/>
              <a:t>18/4 Les 4 Practicum &amp; High Tech </a:t>
            </a:r>
            <a:r>
              <a:rPr lang="nl-NL" sz="2400" dirty="0" err="1"/>
              <a:t>Horticulture</a:t>
            </a:r>
            <a:endParaRPr lang="nl-NL" sz="2400" dirty="0"/>
          </a:p>
          <a:p>
            <a:r>
              <a:rPr lang="nl-NL" sz="2400" dirty="0"/>
              <a:t>25/4 Les 5 Practicum &amp; Business Modellen</a:t>
            </a:r>
          </a:p>
          <a:p>
            <a:r>
              <a:rPr lang="nl-NL" sz="2400" dirty="0"/>
              <a:t>09/5 Toets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D5E542D-4CDC-FB58-A49A-EEE3366AA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785" y="328246"/>
            <a:ext cx="3141307" cy="22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Wat is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De definitie van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r>
              <a:rPr lang="nl-NL" sz="2400" dirty="0"/>
              <a:t>:</a:t>
            </a:r>
          </a:p>
          <a:p>
            <a:endParaRPr lang="nl-NL" sz="2400" dirty="0"/>
          </a:p>
          <a:p>
            <a:r>
              <a:rPr lang="nl-NL" sz="2400" i="1" dirty="0" err="1"/>
              <a:t>Vertical</a:t>
            </a:r>
            <a:r>
              <a:rPr lang="nl-NL" sz="2400" i="1" dirty="0"/>
              <a:t> </a:t>
            </a:r>
            <a:r>
              <a:rPr lang="nl-NL" sz="2400" i="1" dirty="0" err="1"/>
              <a:t>farming</a:t>
            </a:r>
            <a:r>
              <a:rPr lang="nl-NL" sz="2400" i="1" dirty="0"/>
              <a:t> staat voor het produceren van planten, vooral ten behoeve van voedselvoorziening of grondstof, in een volledig gesloten, gecontroleerde omgeving, waarbij gebruik wordt gemaakt van geavanceerde teeltmethoden, zoals gestapelde (</a:t>
            </a:r>
            <a:r>
              <a:rPr lang="nl-NL" sz="2400" i="1" dirty="0" err="1"/>
              <a:t>hydroponics</a:t>
            </a:r>
            <a:r>
              <a:rPr lang="nl-NL" sz="2400" i="1" dirty="0"/>
              <a:t>) teeltlagen, aangestuurde verlichting (LED), geavanceerde klimaat/luchtbehandeling, en </a:t>
            </a:r>
            <a:r>
              <a:rPr lang="nl-NL" sz="2400" i="1" dirty="0" err="1"/>
              <a:t>plantgroeisystemen</a:t>
            </a:r>
            <a:r>
              <a:rPr lang="nl-NL" sz="2400" i="1" dirty="0"/>
              <a:t> (CO₂, voeding).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7A0404-D392-F32D-A5D0-80DB6A93C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173" y="281353"/>
            <a:ext cx="2633887" cy="1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9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1" y="656492"/>
            <a:ext cx="105038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Wat is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Historie:</a:t>
            </a:r>
          </a:p>
          <a:p>
            <a:endParaRPr lang="nl-NL" sz="2400" dirty="0"/>
          </a:p>
          <a:p>
            <a:r>
              <a:rPr lang="nl-NL" sz="2400" dirty="0"/>
              <a:t>In Azië:	Start in Japan 1983, inmiddels vele honderden.</a:t>
            </a:r>
          </a:p>
          <a:p>
            <a:r>
              <a:rPr lang="nl-NL" sz="2400" dirty="0"/>
              <a:t>In Amerika:	2008 met economische crisis 2008</a:t>
            </a:r>
          </a:p>
          <a:p>
            <a:r>
              <a:rPr lang="nl-NL" sz="2400" dirty="0"/>
              <a:t>In Europa: 	Voortgekomen uit stadslandbouw en uitgangsmaterialen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2" name="Onlinemedia 1" title="Vertical Farming Sky Greens Singapore">
            <a:hlinkClick r:id="" action="ppaction://media"/>
            <a:extLst>
              <a:ext uri="{FF2B5EF4-FFF2-40B4-BE49-F238E27FC236}">
                <a16:creationId xmlns:a16="http://schemas.microsoft.com/office/drawing/2014/main" id="{4A8DD01A-36D4-7FA7-6B32-D2FF158096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08891" y="1229808"/>
            <a:ext cx="9507414" cy="53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4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Wat is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Productie gedreven of Technologie/Innovatie gedreven?</a:t>
            </a:r>
          </a:p>
          <a:p>
            <a:endParaRPr lang="nl-NL" sz="2400" dirty="0"/>
          </a:p>
          <a:p>
            <a:r>
              <a:rPr lang="nl-NL" sz="2400" dirty="0"/>
              <a:t>Het eerste type is producent gedreven, waar het doel is om voedsel te produceren voor de supermarkt, restaurants, en de eindconsument.</a:t>
            </a:r>
          </a:p>
          <a:p>
            <a:endParaRPr lang="nl-NL" sz="2400" dirty="0"/>
          </a:p>
          <a:p>
            <a:r>
              <a:rPr lang="nl-NL" sz="2400" dirty="0"/>
              <a:t>Het tweede type is gedreven door de technologie/innovatie bedrijven. De focus is op onderzoek naar beter teelt </a:t>
            </a:r>
            <a:r>
              <a:rPr lang="nl-NL" sz="2400" dirty="0" err="1"/>
              <a:t>ssystemen</a:t>
            </a:r>
            <a:r>
              <a:rPr lang="nl-NL" sz="2400" dirty="0"/>
              <a:t> en aangepaste rassen. </a:t>
            </a:r>
          </a:p>
        </p:txBody>
      </p:sp>
    </p:spTree>
    <p:extLst>
      <p:ext uri="{BB962C8B-B14F-4D97-AF65-F5344CB8AC3E}">
        <p14:creationId xmlns:p14="http://schemas.microsoft.com/office/powerpoint/2010/main" val="242025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Wat is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Productie gedreven of Technologie/Innovatie gedreven?</a:t>
            </a:r>
          </a:p>
          <a:p>
            <a:endParaRPr lang="nl-NL" sz="2400" dirty="0"/>
          </a:p>
        </p:txBody>
      </p:sp>
      <p:pic>
        <p:nvPicPr>
          <p:cNvPr id="5" name="Onlinemedia 2" title="Growth Chamber research facility at Beekenkamp Plants">
            <a:hlinkClick r:id="" action="ppaction://media"/>
            <a:extLst>
              <a:ext uri="{FF2B5EF4-FFF2-40B4-BE49-F238E27FC236}">
                <a16:creationId xmlns:a16="http://schemas.microsoft.com/office/drawing/2014/main" id="{C30044BE-E984-3935-D7B5-D79E14EC96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08892" y="2049194"/>
            <a:ext cx="8604739" cy="45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7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Wat is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3 Voorbeelden van gebruikte technologie: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5" name="Onlinemedia 4" title="Vertical Farming 2023 | 3 Different  Types Of Vertical Farms">
            <a:hlinkClick r:id="" action="ppaction://media"/>
            <a:extLst>
              <a:ext uri="{FF2B5EF4-FFF2-40B4-BE49-F238E27FC236}">
                <a16:creationId xmlns:a16="http://schemas.microsoft.com/office/drawing/2014/main" id="{121716CC-39CC-01EA-5E79-C27611FE91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5615" y="1996826"/>
            <a:ext cx="7397677" cy="417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9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Wat is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Wie neemt het initiatief:</a:t>
            </a:r>
          </a:p>
          <a:p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C3110ED-4947-3050-6AFB-D08D8B6C6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8" y="1998633"/>
            <a:ext cx="9589477" cy="454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9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013CFA5-D430-DA73-1014-E14588D68322}"/>
              </a:ext>
            </a:extLst>
          </p:cNvPr>
          <p:cNvSpPr txBox="1"/>
          <p:nvPr/>
        </p:nvSpPr>
        <p:spPr>
          <a:xfrm>
            <a:off x="808892" y="656492"/>
            <a:ext cx="9355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1 Wat is </a:t>
            </a:r>
            <a:r>
              <a:rPr lang="nl-NL" sz="2400" dirty="0" err="1"/>
              <a:t>Vertical</a:t>
            </a:r>
            <a:r>
              <a:rPr lang="nl-NL" sz="2400" dirty="0"/>
              <a:t> </a:t>
            </a:r>
            <a:r>
              <a:rPr lang="nl-NL" sz="2400" dirty="0" err="1"/>
              <a:t>Farming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Maak nu lesbrief 1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2B8F12B-95D6-FCA5-722A-0969ED100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630" y="2595485"/>
            <a:ext cx="6209655" cy="30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27183"/>
      </p:ext>
    </p:extLst>
  </p:cSld>
  <p:clrMapOvr>
    <a:masterClrMapping/>
  </p:clrMapOvr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6" ma:contentTypeDescription="Een nieuw document maken." ma:contentTypeScope="" ma:versionID="7fe18b1a06a904c6259f887bdd1a399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0898b0b63e522cea48b096f21a662b8a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Props1.xml><?xml version="1.0" encoding="utf-8"?>
<ds:datastoreItem xmlns:ds="http://schemas.openxmlformats.org/officeDocument/2006/customXml" ds:itemID="{C6B0B91D-D8CC-44FC-B4E7-7BB0407EE903}"/>
</file>

<file path=customXml/itemProps2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schemas.microsoft.com/office/2006/documentManagement/types"/>
    <ds:schemaRef ds:uri="915d7cad-3e71-4cea-95bb-ac32222adf0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191</TotalTime>
  <Words>274</Words>
  <Application>Microsoft Office PowerPoint</Application>
  <PresentationFormat>Breedbeeld</PresentationFormat>
  <Paragraphs>51</Paragraphs>
  <Slides>9</Slides>
  <Notes>8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Achtergroen PP van zone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4</cp:revision>
  <dcterms:created xsi:type="dcterms:W3CDTF">2021-01-11T10:50:43Z</dcterms:created>
  <dcterms:modified xsi:type="dcterms:W3CDTF">2024-03-28T09:14:39Z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